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7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A6826B-BFF5-4F97-90D8-F35B9A648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5DF64C-4F40-4459-BF33-C5BFDEB38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F60AE4-2732-4B50-A22D-4B5AC633D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B15CF14-A0F4-4E9B-8964-5BC8075E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B2DC56-8387-4C33-87F3-12B91EF3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928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07A399A-A09C-42AA-813C-2ADDD2082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CA38904-8542-4350-9ABA-6CA5EB5D4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C437C4-6379-44C9-B138-2D4C5C0F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E4AAAE-80AD-4110-94A2-AF5C42C4A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C8E3D2-3592-459B-AB17-47348498B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69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C5EFB23-D76C-4110-A0F9-8C47B1E971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D2E71EA-6550-4DF0-9BE1-9931DE53A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4F1571-160D-4421-9E83-2770E6E7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3D8819-EBB0-4A91-9D05-4AEA085FC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62189A-B19A-4FB3-B9AD-88C74B96D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06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CB8D75-F597-409E-A4B8-D5E8BE893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3A3767-1DF8-4EA8-B3BE-BB95262F3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67806B-4F9A-46BF-BF03-72D9F546D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292FA8-35F0-47DF-864C-944F230C8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E5727E-FA54-47B0-BB73-7361F13D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86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1845938-CD1B-4344-9785-6C27EE60B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C9D0EB-907E-4818-81A6-84ED66698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8D3798-575B-4E77-BC93-35E80ECE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7F2BBA-9DDA-4B31-83EF-6DBE6C17C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E9CE6E-F218-44F0-8967-183E1C01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1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368658-12D7-4426-BA0A-2751F7E4C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EFD406-94D4-499B-8997-352F0B9D2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A0C07F1-CBE5-40B1-B15A-E472D117B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2D1C2BF-89F5-4B41-B221-D39A4AAB9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4C8AB2-6F11-445C-A572-8864C1F0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C168AD-5B45-437B-9FCF-4E49B6EBB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61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2C176F-446D-4090-AD81-CAC2196C3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A6529A-1D83-4737-A1DA-2FCEF308D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ECDE16-BAA2-43F4-95C5-CC5FD44F1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CA09CFD-D4BE-424F-89A5-A26E831A1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71605BD-F7FF-4815-99A5-DD7549DBE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D514465-8DCA-43BF-8534-32286BF05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D7F71C8-E313-4458-8FE6-FD703542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92F5A66-45F4-42CB-9741-BAA7E6F2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786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FB22D8-77EC-4465-ACD4-EAAF88B5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B261671-B0F4-4240-AEF9-94CC9E5A5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699FF17-1857-4589-AA71-1AAC49114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F6D11EC-AAC3-49A9-A574-E39114C2B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60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AD8FF47-3247-440E-B731-F642D4A8A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6141A1F-E57A-4A84-A1EE-5114C5EA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568609A-6C79-4585-A940-7AD6277D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40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9EDC81-7CEC-4CBC-90B9-2DAEB670C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47C40C-E3E8-401F-BDEA-EA1ED7F61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94FB742-4741-4621-BCE5-1366CA2950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6372E79-BD50-4645-A5D0-730B2B50B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DCCED-CF6E-40ED-9649-2CE397AC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7E4E2AE-48AA-4661-93DB-0AC023EB8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08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E44B61-27DF-4B23-9567-BBDEF22C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4830259-7DE6-4096-A00F-0C1687573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6ED2223-646F-42BA-B6C5-54D7B720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EA2358-B81D-4F97-B402-0B69F5C8A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F298C7-FC09-4353-A528-87B50D89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6671E2C-A79A-49C4-9D9F-586FDBF0A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59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AE4047B-877D-46D4-A51F-179126373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CDF268C-D213-4901-97FF-900F96A5B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BEB410D-9D3D-47FE-B09E-E3034BA3B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C6F4D-691C-4630-A1F4-D3B93A230E59}" type="datetimeFigureOut">
              <a:rPr lang="tr-TR" smtClean="0"/>
              <a:t>30.04.2019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496D3F-0A3E-41D8-9677-AC91DDB59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7DF930-65B0-47A9-B0A6-E8A98522F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A5F0-CBA9-4A86-85D6-7B661B84B64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68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776400E-FB56-485E-90B9-8705E1D22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92723"/>
            <a:ext cx="12161520" cy="1102677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Ördekler neden paytak </a:t>
            </a:r>
            <a:r>
              <a:rPr lang="tr-TR" b="1" dirty="0" err="1">
                <a:solidFill>
                  <a:srgbClr val="FF0000"/>
                </a:solidFill>
              </a:rPr>
              <a:t>paytak</a:t>
            </a:r>
            <a:r>
              <a:rPr lang="tr-TR" b="1">
                <a:solidFill>
                  <a:srgbClr val="FF0000"/>
                </a:solidFill>
              </a:rPr>
              <a:t> yürür?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26E8651-8919-4F12-A062-CDF87783F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1793876"/>
            <a:ext cx="11125200" cy="1635124"/>
          </a:xfrm>
        </p:spPr>
        <p:txBody>
          <a:bodyPr>
            <a:noAutofit/>
          </a:bodyPr>
          <a:lstStyle/>
          <a:p>
            <a:pPr algn="l"/>
            <a:r>
              <a:rPr lang="tr-TR" sz="4400" dirty="0"/>
              <a:t>Yüzmek için sahip oldukları perdeli ayakların karada esnemesi zordur. İleriye doğru yürürken dengelerini korumak için geniş gövdelerini sağa ve sola doğru sallarlar.</a:t>
            </a:r>
            <a:endParaRPr lang="tr-TR" sz="4400" b="1" dirty="0"/>
          </a:p>
          <a:p>
            <a:pPr algn="l"/>
            <a:r>
              <a:rPr lang="tr-TR" sz="4400" dirty="0"/>
              <a:t>Yürüyüşleri komik değil mi?</a:t>
            </a:r>
          </a:p>
          <a:p>
            <a:pPr algn="l"/>
            <a:endParaRPr lang="tr-TR" sz="4400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CC131CE-272E-4D82-9BD7-456C47012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1486" y="4597400"/>
            <a:ext cx="2071113" cy="2067877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BB9E75DC-7333-4FA8-9A0C-1BD0973F7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1381" y="4568984"/>
            <a:ext cx="2652733" cy="2067878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D5F579C4-1703-400A-8E2E-31749A688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3962" y="5051682"/>
            <a:ext cx="1613595" cy="1613595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018D93C2-CF17-4D85-AB0D-A0A9894C8EB7}"/>
              </a:ext>
            </a:extLst>
          </p:cNvPr>
          <p:cNvSpPr txBox="1"/>
          <p:nvPr/>
        </p:nvSpPr>
        <p:spPr>
          <a:xfrm>
            <a:off x="2423160" y="6295945"/>
            <a:ext cx="2179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Elif Selçuk 1B Sınıfı</a:t>
            </a:r>
          </a:p>
        </p:txBody>
      </p:sp>
    </p:spTree>
    <p:extLst>
      <p:ext uri="{BB962C8B-B14F-4D97-AF65-F5344CB8AC3E}">
        <p14:creationId xmlns:p14="http://schemas.microsoft.com/office/powerpoint/2010/main" val="151128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39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Ördekler neden paytak paytak yürür?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Ördekler neden paytak paytak yürür</dc:title>
  <dc:creator>Mehmet Timur Selçuk</dc:creator>
  <cp:lastModifiedBy>Mehmet Timur Selçuk</cp:lastModifiedBy>
  <cp:revision>7</cp:revision>
  <dcterms:created xsi:type="dcterms:W3CDTF">2019-04-30T16:25:08Z</dcterms:created>
  <dcterms:modified xsi:type="dcterms:W3CDTF">2019-04-30T16:54:15Z</dcterms:modified>
</cp:coreProperties>
</file>